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1" r:id="rId2"/>
    <p:sldMasterId id="2147483672" r:id="rId3"/>
    <p:sldMasterId id="2147483673" r:id="rId4"/>
    <p:sldMasterId id="2147483674" r:id="rId5"/>
  </p:sldMasterIdLst>
  <p:notesMasterIdLst>
    <p:notesMasterId r:id="rId82"/>
  </p:notesMasterIdLst>
  <p:handoutMasterIdLst>
    <p:handoutMasterId r:id="rId8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5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4254" autoAdjust="0"/>
  </p:normalViewPr>
  <p:slideViewPr>
    <p:cSldViewPr>
      <p:cViewPr varScale="1">
        <p:scale>
          <a:sx n="96" d="100"/>
          <a:sy n="96" d="100"/>
        </p:scale>
        <p:origin x="-7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9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0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3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9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48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2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8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6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5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4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2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4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5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9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2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0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4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3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066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2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36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2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7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6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1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3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3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2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1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718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53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40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73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7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830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37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8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7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5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86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6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9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72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05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8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30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14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8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9624394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035824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540675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31175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853468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118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216705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0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3239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24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4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F-Coding-Boot-Camp/01-17-LM-Class-Cont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F-Coding-Boot-Camp/01-17-LM-Class-Content/tree/master/Tu-Th-Sat-In-Class-Conte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hyperlink" Target="https://css-tricks.com/all-about-floats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0lpxKw6E90Y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70402" y="4034789"/>
            <a:ext cx="2725598" cy="381000"/>
          </a:xfrm>
        </p:spPr>
        <p:txBody>
          <a:bodyPr numCol="1"/>
          <a:lstStyle/>
          <a:p>
            <a:r>
              <a:rPr lang="en-US" dirty="0" smtClean="0"/>
              <a:t>January 21</a:t>
            </a:r>
            <a:r>
              <a:rPr lang="en-US" baseline="30000" dirty="0" smtClean="0"/>
              <a:t>st</a:t>
            </a:r>
            <a:r>
              <a:rPr lang="en-US" dirty="0" smtClean="0"/>
              <a:t>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“CSS?”</a:t>
            </a:r>
          </a:p>
        </p:txBody>
      </p:sp>
    </p:spTree>
    <p:extLst>
      <p:ext uri="{BB962C8B-B14F-4D97-AF65-F5344CB8AC3E}">
        <p14:creationId xmlns:p14="http://schemas.microsoft.com/office/powerpoint/2010/main" val="10859859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web.”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5805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98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9306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5707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style HTML…</a:t>
            </a:r>
          </a:p>
          <a:p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Classes?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IDs?</a:t>
            </a:r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060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added into HTML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identifiers.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Classes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#id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sz="2000" b="0">
                <a:latin typeface="Arial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elements use just their name.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4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35729088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</p:spTree>
    <p:extLst>
      <p:ext uri="{BB962C8B-B14F-4D97-AF65-F5344CB8AC3E}">
        <p14:creationId xmlns:p14="http://schemas.microsoft.com/office/powerpoint/2010/main" val="13948425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522538"/>
            <a:ext cx="8153400" cy="725862"/>
          </a:xfrm>
          <a:prstGeom prst="rect">
            <a:avLst/>
          </a:prstGeom>
        </p:spPr>
        <p:txBody>
          <a:bodyPr numCol="1"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file paths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 us with other files in our working directory. In this case,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style.css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in the same folder as our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35348194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RelativePaths_DEMO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1-RelativePaths) </a:t>
            </a:r>
          </a:p>
        </p:txBody>
      </p:sp>
    </p:spTree>
    <p:extLst>
      <p:ext uri="{BB962C8B-B14F-4D97-AF65-F5344CB8AC3E}">
        <p14:creationId xmlns:p14="http://schemas.microsoft.com/office/powerpoint/2010/main" val="11784030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Absolutely No Absolute Paths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1447800"/>
            <a:ext cx="9123744" cy="10487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9901" y="2805112"/>
            <a:ext cx="4748514" cy="3367088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ALWAYS USE RELATIVE FILE PATHS.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deploy your sites without them,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of your links will fail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same will happen if you move your project from one folder to another. 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Remember, there is no such thing as a “C:” drive on the internet. </a:t>
            </a:r>
          </a:p>
        </p:txBody>
      </p:sp>
      <p:pic>
        <p:nvPicPr>
          <p:cNvPr id="9" name="Picture 2" descr="https://possil.files.wordpress.com/2012/01/finger-wagging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0815" y="2667000"/>
            <a:ext cx="3945455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901" y="816768"/>
            <a:ext cx="4748514" cy="631032"/>
          </a:xfrm>
          <a:prstGeom prst="rect">
            <a:avLst/>
          </a:prstGeom>
        </p:spPr>
        <p:txBody>
          <a:bodyPr numCol="1"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sz="4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132284"/>
            <a:ext cx="1600200" cy="62031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63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Unzip the folder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Edit the HTML files in all of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folders. You need to write relative paths that link the HTML documents with CSS stylesheets.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Tip: Check out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RelativePaths_WorkingExample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1-RelativePaths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617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4175833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Boxes Upon Boxes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000178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4648200"/>
            <a:ext cx="9067800" cy="163121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CSS, every element rests within a series of boxes.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box has customizable space properties: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margin, border, and padding.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 spacing value: 20px 10px 10px 20px (top, right, bottom, left)</a:t>
            </a:r>
          </a:p>
        </p:txBody>
      </p:sp>
    </p:spTree>
    <p:extLst>
      <p:ext uri="{BB962C8B-B14F-4D97-AF65-F5344CB8AC3E}">
        <p14:creationId xmlns:p14="http://schemas.microsoft.com/office/powerpoint/2010/main" val="6606958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313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85800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03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9938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69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</p:spTree>
    <p:extLst>
      <p:ext uri="{BB962C8B-B14F-4D97-AF65-F5344CB8AC3E}">
        <p14:creationId xmlns:p14="http://schemas.microsoft.com/office/powerpoint/2010/main" val="11012064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We Be </a:t>
            </a:r>
            <a:r>
              <a:rPr lang="en-US" dirty="0" err="1"/>
              <a:t>Floatin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3203669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next topics are fairly “tricky”…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0665" y="1828800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555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github.com/UCF-Coding-Boot-Camp/01-17-LM-Class-Content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Homework Assignment #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Due this Wednesday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(01.25.2017) before Midnight (EDT)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22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</a:p>
        </p:txBody>
      </p:sp>
      <p:pic>
        <p:nvPicPr>
          <p:cNvPr id="7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default, every HTML element displayed in the browser is governed by a concept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74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Flow Analogy to MS Word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5715000" y="1118620"/>
            <a:ext cx="3200399" cy="441707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concept of “flow” is very similar to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wrap-text options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in Microsoft Word.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Just as in MS Word, you can have images in-line with text, on-top of text, etc.</a:t>
            </a:r>
          </a:p>
        </p:txBody>
      </p:sp>
      <p:pic>
        <p:nvPicPr>
          <p:cNvPr id="10" name="Picture 2" descr="https://i-msdn.sec.s-msft.com/dynimg/IC3135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" y="1118620"/>
            <a:ext cx="51244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931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web clients render many HTML elements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Paragraphs, headers,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more receive this treatment.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block element will take up an entire line of space—unless you intervene with CSS properties.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8"/>
          <a:stretch/>
        </p:blipFill>
        <p:spPr>
          <a:xfrm>
            <a:off x="304800" y="703120"/>
            <a:ext cx="381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84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vs. Inline Elements 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Now contrast the block elements with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inline elements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 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properties, we can command our website to display multiple HTML elements adjacently.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44"/>
          <a:stretch/>
        </p:blipFill>
        <p:spPr>
          <a:xfrm>
            <a:off x="304800" y="703120"/>
            <a:ext cx="762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9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</p:txBody>
      </p:sp>
      <p:sp>
        <p:nvSpPr>
          <p:cNvPr id="12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transform these block elements into inline elements, we use a CSS property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Floats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 building web layouts.</a:t>
            </a:r>
          </a:p>
        </p:txBody>
      </p:sp>
      <p:pic>
        <p:nvPicPr>
          <p:cNvPr id="13" name="Picture 4" descr="https://css-tricks.com/wp-content/csstricks-uploads/web-layou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r="19179"/>
          <a:stretch/>
        </p:blipFill>
        <p:spPr>
          <a:xfrm>
            <a:off x="0" y="747991"/>
            <a:ext cx="5715000" cy="3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232"/>
          <a:stretch/>
        </p:blipFill>
        <p:spPr>
          <a:xfrm>
            <a:off x="5867400" y="1239085"/>
            <a:ext cx="2896042" cy="669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896042" cy="22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Clearing the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990600"/>
            <a:ext cx="8660618" cy="28194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Floats often get in the way of our layouts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we don’t want to give each element the “inline” treatment. </a:t>
            </a:r>
          </a:p>
        </p:txBody>
      </p:sp>
    </p:spTree>
    <p:extLst>
      <p:ext uri="{BB962C8B-B14F-4D97-AF65-F5344CB8AC3E}">
        <p14:creationId xmlns:p14="http://schemas.microsoft.com/office/powerpoint/2010/main" val="208661143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094928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when elements don’t match up in size, we get situations like the above…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3" y="732750"/>
            <a:ext cx="8450610" cy="4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18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790613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get around this by using “the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hack.”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including the CSS property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overflow: auto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the first element will fill up the empty parts of the flow.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2224"/>
            <a:ext cx="8374136" cy="4044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5581190"/>
            <a:ext cx="1592943" cy="8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078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114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747992"/>
            <a:ext cx="913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25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Really, work hard on this assignment!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Exercises: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github.com/UCF-Coding-Boot-Camp/01-17-LM-Class-Content/tree/master/Tu-Th-Sat-In-Class-Content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Work with your peers!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Ask Questions on Slack!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Your peers, TAs, and Instructors are all here to help when they can.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667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(2-FloatExamples) </a:t>
            </a:r>
          </a:p>
        </p:txBody>
      </p:sp>
    </p:spTree>
    <p:extLst>
      <p:ext uri="{BB962C8B-B14F-4D97-AF65-F5344CB8AC3E}">
        <p14:creationId xmlns:p14="http://schemas.microsoft.com/office/powerpoint/2010/main" val="4964136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Fantastic Guide on Floats ****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7" y="835761"/>
            <a:ext cx="5485672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all serious front-end developers (this is 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read):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https://css-tricks.com/all-about-floats/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66499"/>
            <a:ext cx="2867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0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floating skills by creating a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more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3-FloatLayout-Activity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28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811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work!</a:t>
            </a:r>
          </a:p>
        </p:txBody>
      </p:sp>
      <p:pic>
        <p:nvPicPr>
          <p:cNvPr id="4" name="Picture 2" descr="http://cdn.pophangover.com/wp-content/uploads/2012/06/good-job-good-effort-kid-e1339021157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49" y="78375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5807177"/>
            <a:ext cx="4572000" cy="400110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brain may rest now</a:t>
            </a:r>
            <a:r>
              <a:rPr lang="is-IS" altLang="is-I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52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(Highly, HIGHLY Recommend!!!)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684274" cy="5025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https://youtu.be/0lpxKw6E90Y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96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40916214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698589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17138599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32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Just Submit SOMETHING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535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76582"/>
            <a:ext cx="7417401" cy="3862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location relevant to first “placed” element </a:t>
            </a:r>
          </a:p>
        </p:txBody>
      </p:sp>
    </p:spTree>
    <p:extLst>
      <p:ext uri="{BB962C8B-B14F-4D97-AF65-F5344CB8AC3E}">
        <p14:creationId xmlns:p14="http://schemas.microsoft.com/office/powerpoint/2010/main" val="107106154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783753"/>
            <a:ext cx="8593799" cy="4281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Fixed</a:t>
            </a:r>
          </a:p>
        </p:txBody>
      </p:sp>
    </p:spTree>
    <p:extLst>
      <p:ext uri="{BB962C8B-B14F-4D97-AF65-F5344CB8AC3E}">
        <p14:creationId xmlns:p14="http://schemas.microsoft.com/office/powerpoint/2010/main" val="416807667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Z-Index allows you to layer elements on top of each other when they’re placed in absolute coordinates.</a:t>
            </a:r>
          </a:p>
        </p:txBody>
      </p:sp>
    </p:spTree>
    <p:extLst>
      <p:ext uri="{BB962C8B-B14F-4D97-AF65-F5344CB8AC3E}">
        <p14:creationId xmlns:p14="http://schemas.microsoft.com/office/powerpoint/2010/main" val="239833868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Hiding Things 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3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(5-CSS_PositionedLayout) </a:t>
            </a:r>
          </a:p>
        </p:txBody>
      </p:sp>
    </p:spTree>
    <p:extLst>
      <p:ext uri="{BB962C8B-B14F-4D97-AF65-F5344CB8AC3E}">
        <p14:creationId xmlns:p14="http://schemas.microsoft.com/office/powerpoint/2010/main" val="241551904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https://youtu.be/sHfJn0jqBro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010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Great Resource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Another great read for front-end developers: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657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additional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6-CSS_Positioned_Activity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1831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989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/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17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269234372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 this at home. </a:t>
            </a:r>
            <a: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designed this exercise </a:t>
            </a:r>
          </a:p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firm up your HTML/CSS skills.</a:t>
            </a: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way to learn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development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30967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65774685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will allow you to inspect the HTML, CSS and more!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962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works on any website, whether yours or not.</a:t>
            </a:r>
          </a:p>
        </p:txBody>
      </p:sp>
    </p:spTree>
    <p:extLst>
      <p:ext uri="{BB962C8B-B14F-4D97-AF65-F5344CB8AC3E}">
        <p14:creationId xmlns:p14="http://schemas.microsoft.com/office/powerpoint/2010/main" val="394073665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Next Class!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 </a:t>
            </a:r>
          </a:p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our next class.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3320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27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024192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83800217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website you commonly visit (Amazon, Google, Huff Po, etc.) and heavily modify it with Google Developer Tools.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have 15 minutes to test Chrome Inspector. Try modifying: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other CSS style rules.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you’re done, send a screenshot to your class’s Slack.</a:t>
            </a:r>
          </a:p>
        </p:txBody>
      </p:sp>
    </p:spTree>
    <p:extLst>
      <p:ext uri="{BB962C8B-B14F-4D97-AF65-F5344CB8AC3E}">
        <p14:creationId xmlns:p14="http://schemas.microsoft.com/office/powerpoint/2010/main" val="26095452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going to be a bit tough.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trust us! </a:t>
            </a: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537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Resets</a:t>
            </a:r>
          </a:p>
        </p:txBody>
      </p:sp>
    </p:spTree>
    <p:extLst>
      <p:ext uri="{BB962C8B-B14F-4D97-AF65-F5344CB8AC3E}">
        <p14:creationId xmlns:p14="http://schemas.microsoft.com/office/powerpoint/2010/main" val="288038680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Loading Multiple CSS Files ***(Very Important!!!)***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link our documents to more than one stylesheet at a time—one of the most powerful features of CSS/HTML.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By tapping into different stylesheets simultaneously, we can create complex layouts with plenty of design rules.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0619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Browser?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</a:p>
        </p:txBody>
      </p:sp>
    </p:spTree>
    <p:extLst>
      <p:ext uri="{BB962C8B-B14F-4D97-AF65-F5344CB8AC3E}">
        <p14:creationId xmlns:p14="http://schemas.microsoft.com/office/powerpoint/2010/main" val="156726280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Battle of the Browsers</a:t>
            </a:r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724400" y="1307708"/>
            <a:ext cx="4321174" cy="4114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08486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Reset.css (or Normalize.css)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155582747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3486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reset.css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file in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of the reset file makes after you include it.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741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4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all about getting immersed.</a:t>
            </a:r>
          </a:p>
        </p:txBody>
      </p:sp>
    </p:spTree>
    <p:extLst>
      <p:ext uri="{BB962C8B-B14F-4D97-AF65-F5344CB8AC3E}">
        <p14:creationId xmlns:p14="http://schemas.microsoft.com/office/powerpoint/2010/main" val="33642209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  <p:extLst>
      <p:ext uri="{BB962C8B-B14F-4D97-AF65-F5344CB8AC3E}">
        <p14:creationId xmlns:p14="http://schemas.microsoft.com/office/powerpoint/2010/main" val="399826650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id="{62F939B6-93AF-4DB8-9C6B-D6C7DFDC589F}" name="Office Theme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id="{62F939B6-93AF-4DB8-9C6B-D6C7DFDC589F}" name="Office Theme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id="{62F939B6-93AF-4DB8-9C6B-D6C7DFDC589F}" name="Office Theme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id="{62F939B6-93AF-4DB8-9C6B-D6C7DFDC589F}" name="Office Theme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10965</TotalTime>
  <Words>1690</Words>
  <Application>Microsoft Office PowerPoint</Application>
  <PresentationFormat>On-screen Show (4:3)</PresentationFormat>
  <Paragraphs>344</Paragraphs>
  <Slides>76</Slides>
  <Notes>76</Notes>
  <HiddenSlides>9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Main_Unbranded</vt:lpstr>
      <vt:lpstr>UCF - Theme</vt:lpstr>
      <vt:lpstr>Rutgers - Theme</vt:lpstr>
      <vt:lpstr>Unbranded</vt:lpstr>
      <vt:lpstr>UTAustin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1485</cp:revision>
  <cp:lastPrinted>2016-01-30T16:23:56Z</cp:lastPrinted>
  <dcterms:created xsi:type="dcterms:W3CDTF">2015-01-20T17:19:00Z</dcterms:created>
  <dcterms:modified xsi:type="dcterms:W3CDTF">2017-01-21T03:20:28Z</dcterms:modified>
</cp:coreProperties>
</file>